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i4fAu8ZIhDHodcXB8Q7X3tnrV5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2a567f58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2a567f58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2a567f58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a2a567f58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selection.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feature selection.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Univariate selection techniques.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Filter methods.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Wrapper methods.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Embedded methods.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WHY FEATURE SELECTION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objective is to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improve the predictability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model / learning performance by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choosing a smaller subset of features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the original ones that are more relevant in predicting Y, and this decision to choose the more relevant feature is based on a certain relevance evaluation criterion.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Reduce noise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information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Reduces computational complexity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Build better generalizable models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Decrease required storage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UNIVARIATE SELECTION TECHNIQUES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say that a selection technique is “univariate” when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feature is evaluated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independently with the Target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regardless of other features.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Ex: correlation matrix: we look which independent features are more “correlated” with the dependent feature 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FILTER METHODS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Filter methods are the techniques that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relevant / important features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regardless of the machine learning algorithm that we are using. These filter methods can be </a:t>
            </a:r>
            <a:r>
              <a:rPr b="1" i="1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univariate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multivariate</a:t>
            </a:r>
            <a:r>
              <a:rPr b="0" i="1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1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univariate methods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feature is evaluated independently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the Target, independent of the other features.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Multivariate methods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take into account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the feature space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hence consider the relation between them as well, while selecting more relevant features.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2a567f58c_1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FILTER METHODS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2a567f58c_1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2a567f58c_1_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Threshold method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Removes features that have a variance below a threshold. The default value is 0 which means that if all the values in a column are the same, that column will have no variance and that column would be removed. 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filter methods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Discussed earlier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Inflation Factor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It measures multicollinearity in the numerical data. In other words, it explains how well each independent variable is explained by the remaining independent variables in the dataset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 Best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selection criteria.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WRAPPER METHODS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These methods use a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machine learning algorithm to evaluate a subset of features.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decision of select the subset of features is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performance of the model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those set of features. The basic process is as follows: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a subset of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Build the machine learning model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Evaluate the performance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 the process with a new subset of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common method is stepwise feature selection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can be performed in either of the two ways: - Forward Selection -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starts with selecting one feature, and then keeps on adding one feature in each iteration where the performance of the model is increased.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This process is continued until a performance criteria is met (which could be the maximum number of features)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2a567f58c_1_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EMBEDDED METHODS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a2a567f58c_1_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a2a567f58c_1_1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These method perform the feature selection process while training the model. Some of the advantages of such methods are: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lphaLcPeriod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faster than wrapper methods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lphaLcPeriod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take in account the relationships between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Regularization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technique that is used here, which basically means that we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 a penalty to the cost function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if we include a feature in our model that is not improving the performance. Since the objective function / cost function is targeted to be minimized, the model tries to not include the variables that are not significant. Three common regularization techniques are: - Lasso (L1 regularization) - Ridge regression (L2 regularization) - Elastic Nets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